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AD82B-63C7-B4BC-EE9D-B40DDB44E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49EE93-0812-C118-3EED-78BE9F450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FB29E1-6605-D2EF-239C-2274DDA8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53F314-243D-31E3-D174-74453E3B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723FA9-87CA-9679-E73A-B5AA217FC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68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93F6C-83C6-6672-AD6F-F6A70FA9F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23381B-7B97-266E-F0C7-8FEEB606A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DC8ACE-1902-E0BB-7D6E-B4E8B24B0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383266-B41D-228A-458F-6EF7693C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33A3DA-EBD6-B06C-63DA-6DBC5797D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4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049D52-FBAA-E918-A3AA-0F7816033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957AAE-76E9-9AFE-C881-927674C78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E643B4-E23B-3F34-F25E-031650DB3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5AD1D7-1D72-10E4-174C-EAF875FA1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0C64A4-FB44-3CCC-E9EA-4B8AC799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36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4D31F-13DD-9784-59F4-85EE3E86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BC6238-4262-7D3A-634D-E6A4B82B4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5930BD-1CF4-5509-0E40-9F5C2630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4E233B-3858-5559-E69A-64C561E5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6CB171-69A8-4E02-F786-947133D7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41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C3F8C-9536-7497-E7E2-A248901FD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93BDCE-204E-C9FC-9F7A-3EB9703B2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8172BA-A503-C877-94C4-4AA30FF0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4A95A0-28B2-3FC0-02A9-FF34BCBA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9F3611-DB8E-FCC9-C3BB-2CE98B1A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79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28CF4-B85C-4D2A-0A9F-AB3A49EA4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BA2696-95D4-9697-AD86-AC42B84EF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17BBD0-4CE5-5399-7C6F-73C5FD2B1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99AD2F-51FF-46F3-361C-54214710E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8CF145-2276-9573-0D25-56E06021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C24B33-2517-921B-931D-AF5EF492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26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C2B8C-5104-ABA4-5B33-45A6D730C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280C04-1281-71DC-05D0-AA72E0B1B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BBC5D0-1160-5B8C-9517-9B725713F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9E368F5-E0ED-49C9-D761-C2B4F887B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F17B99F-ADF2-67B2-5FF8-3C941E26F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9EB53CC-7D45-892D-1972-E9F67EA7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FAEB40F-5367-32F1-23E3-D4AE5320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CC4830B-AFC1-2522-EC20-665D200ED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50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FD1FE-F499-D288-78F1-00D7465E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448681F-C35D-B2F6-700D-B22277A3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7D5DAD2-2F13-432D-1BCE-F58B0EEBF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85DDE0B-5CA7-78C3-782C-415DA2EE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09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98C70F0-AB1D-D86C-CEA6-2AC039F4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CF5B81B-0710-3663-433B-52505540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D04D3C-6640-248B-EF30-A4A18137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364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446037-83D7-E767-B32A-37D48AA5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D7AADB-5480-BDA0-7D04-681D6428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C58ACF9-B02A-77A6-8446-B1489378E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713C11-9EDF-FC9C-7E26-31480F3A2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F19238C-5539-D6BC-C61B-03284465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973F52C-5CBC-6DC8-3BD0-887A1DE3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79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C63190-3DD4-3A13-6803-6FDD559A9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D5C9289-A713-FB28-52A2-617BA8130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18E526-025F-B6F4-2ADA-84805F724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9632F4-86C7-6D4A-1DCC-DFC88936B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6BFE03-1DEC-1327-5288-7A39042E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0AF8F6C-5B61-B203-4D89-4FDD7A66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84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E1A497F-EC25-5D14-9214-94C7A22F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A03A63-1CDF-EC3B-F937-7DF1F15E1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BA9A2F-3BA7-FC20-05D0-13399D916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68AF8-8DFA-4715-82AC-602CD56C988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81C957-4641-E8A2-D942-4C47A56E0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7BB09D-99CE-0FEC-A4A9-E30AA71E2C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7A52F-A405-4871-A33D-8CB41CA6C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888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AFB1ED5-3DE5-486E-9AE3-C107B830A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799" y="493553"/>
            <a:ext cx="7147419" cy="587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61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DC5F46D-81EB-9583-BEAE-9EF460CAF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3" b="31254"/>
          <a:stretch/>
        </p:blipFill>
        <p:spPr>
          <a:xfrm>
            <a:off x="3020037" y="570451"/>
            <a:ext cx="6635691" cy="597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08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Ronilson Melo da Cruz</dc:creator>
  <cp:lastModifiedBy>Ronilson Melo da Cruz</cp:lastModifiedBy>
  <cp:revision>1</cp:revision>
  <dcterms:created xsi:type="dcterms:W3CDTF">2025-08-11T13:19:39Z</dcterms:created>
  <dcterms:modified xsi:type="dcterms:W3CDTF">2025-08-11T13:20:06Z</dcterms:modified>
</cp:coreProperties>
</file>